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11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23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01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71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9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7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89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4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8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9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1A6D-2E77-4D9B-A69C-330C94C931D4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FC5F-CEEE-4265-ABF9-4956A0F8A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9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latin typeface="Andale Mono"/>
                <a:cs typeface="Andale Mono"/>
              </a:rPr>
              <a:t>Abeln</a:t>
            </a:r>
            <a:r>
              <a:rPr lang="nl-NL" dirty="0" smtClean="0">
                <a:latin typeface="Andale Mono"/>
                <a:cs typeface="Andale Mono"/>
              </a:rPr>
              <a:t> met DIA te Groningen</a:t>
            </a:r>
            <a:endParaRPr lang="nl-NL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6671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60" y="0"/>
            <a:ext cx="4572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7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beln.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72" y="0"/>
            <a:ext cx="457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eln.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2" y="0"/>
            <a:ext cx="4570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Andale Mono</vt:lpstr>
      <vt:lpstr>Arial</vt:lpstr>
      <vt:lpstr>Calibri</vt:lpstr>
      <vt:lpstr>Calibri Light</vt:lpstr>
      <vt:lpstr>Kantoorthema</vt:lpstr>
      <vt:lpstr>Abeln met DIA te Groningen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Ab Sprong</dc:creator>
  <cp:lastModifiedBy>Ab Sprong</cp:lastModifiedBy>
  <cp:revision>2</cp:revision>
  <dcterms:created xsi:type="dcterms:W3CDTF">2013-10-07T12:09:46Z</dcterms:created>
  <dcterms:modified xsi:type="dcterms:W3CDTF">2013-10-07T12:22:04Z</dcterms:modified>
</cp:coreProperties>
</file>